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87" r:id="rId2"/>
    <p:sldId id="358" r:id="rId3"/>
    <p:sldId id="378" r:id="rId4"/>
    <p:sldId id="388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460762-DA50-4B03-818F-305091B90A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B63E0-1C2D-4466-96F5-6C88E39FCCD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2/3/2021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3493D-0AB9-4397-AB69-BE215C6E20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9B07DE-F076-4B53-B65C-E8F5A50C11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D4CC191-8A5C-48AE-923E-E51B890C97E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91608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2/3/2021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2E9C696-5BC1-474E-AEBE-16A5923D6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4095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C0C69-728D-4337-9674-5DBC6386CB7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2/3/2021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E0CFC-1799-4A09-A9C0-C9F285CAE4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5CB3EA8-23CE-42A6-882D-C818B928C8D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(245)</a:t>
            </a:r>
          </a:p>
        </p:txBody>
      </p:sp>
    </p:spTree>
    <p:extLst>
      <p:ext uri="{BB962C8B-B14F-4D97-AF65-F5344CB8AC3E}">
        <p14:creationId xmlns:p14="http://schemas.microsoft.com/office/powerpoint/2010/main" val="2158900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9476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1782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8690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8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25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9147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90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80188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1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24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2/5/2021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3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91068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5178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2/5/2021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14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3888" userDrawn="1">
          <p15:clr>
            <a:srgbClr val="F26B43"/>
          </p15:clr>
        </p15:guide>
        <p15:guide id="10" pos="527" userDrawn="1">
          <p15:clr>
            <a:srgbClr val="F26B43"/>
          </p15:clr>
        </p15:guide>
        <p15:guide id="11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ifthstreeteast.com/Class_The_Life_Of_Christ/Lesson%2013%20Questions.pdf" TargetMode="External"/><Relationship Id="rId2" Type="http://schemas.openxmlformats.org/officeDocument/2006/relationships/hyperlink" Target="https://www.fifthstreeteast.com/Class_The_Life_Of_Christ/Lesson%2013%20Questions.docx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931414"/>
            <a:ext cx="7128364" cy="1448217"/>
          </a:xfrm>
        </p:spPr>
        <p:txBody>
          <a:bodyPr>
            <a:spAutoFit/>
          </a:bodyPr>
          <a:lstStyle/>
          <a:p>
            <a:r>
              <a:rPr lang="en-US" dirty="0"/>
              <a:t>Lesson 13:</a:t>
            </a:r>
            <a:br>
              <a:rPr lang="en-US" dirty="0"/>
            </a:br>
            <a:r>
              <a:rPr lang="en-US" dirty="0"/>
              <a:t>In Jerusalem For the Feast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581267"/>
          </a:xfrm>
        </p:spPr>
        <p:txBody>
          <a:bodyPr>
            <a:spAutoFit/>
          </a:bodyPr>
          <a:lstStyle/>
          <a:p>
            <a:r>
              <a:rPr lang="en-US" sz="2000" dirty="0"/>
              <a:t>February 3, 2021</a:t>
            </a:r>
          </a:p>
          <a:p>
            <a:r>
              <a:rPr lang="en-US" sz="2400" b="1" dirty="0"/>
              <a:t>Jesus Teaches At The Feast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 am the light of the world</a:t>
            </a:r>
            <a:r>
              <a:rPr lang="en-US" sz="2400" i="1" dirty="0"/>
              <a:t>”</a:t>
            </a:r>
          </a:p>
          <a:p>
            <a:r>
              <a:rPr lang="en-US" sz="2000" dirty="0"/>
              <a:t>John 8:12-30</a:t>
            </a:r>
          </a:p>
        </p:txBody>
      </p:sp>
    </p:spTree>
    <p:extLst>
      <p:ext uri="{BB962C8B-B14F-4D97-AF65-F5344CB8AC3E}">
        <p14:creationId xmlns:p14="http://schemas.microsoft.com/office/powerpoint/2010/main" val="4210185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967B-A48A-46F3-874D-74AAEB2B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7962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Kill Jesus For Claiming To Be Of An Eternal Nature. 8:51-59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5" y="1578748"/>
            <a:ext cx="7448550" cy="347313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8:59 – The Jews understood what many today do not. (cf. Muslims and Jehovah’s Witnesses)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understood that he claimed to be deity, thus they took up stones to kill Him for blasphemy.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Leviticus 24:16)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 Jews did not misunderstand him, but perceived him to be claiming, as elsewhere in virtually the same words (Matthew 26:63-68; Mark 14:61-63;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Luke 22:63-65), a personal identification with God.</a:t>
            </a:r>
          </a:p>
        </p:txBody>
      </p:sp>
    </p:spTree>
    <p:extLst>
      <p:ext uri="{BB962C8B-B14F-4D97-AF65-F5344CB8AC3E}">
        <p14:creationId xmlns:p14="http://schemas.microsoft.com/office/powerpoint/2010/main" val="242808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967B-A48A-46F3-874D-74AAEB2B7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390525"/>
            <a:ext cx="796290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Jews Seek To Kill Jesus For Claiming To Be Of An Eternal Nature. 8:51-59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321C9-46AF-4808-AC2E-545F7FD98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25" y="1465624"/>
            <a:ext cx="7448550" cy="397416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8:59 – The Jews understood what many today do not. (cf. Muslims and Jehovah's Witnesses)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is not the same person as God the Father, but He possesses the same nature of God-hood. (cf. John 1:1-3; 5:17-18; 10:30-33; Colossians 1:15-18; Hebrews 1:8; Philippians 2:9-11)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Jesus eluded them and went out of the temple.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We are not told how.</a:t>
            </a:r>
            <a:r>
              <a:rPr lang="en-US" sz="2400" i="0" dirty="0">
                <a:solidFill>
                  <a:schemeClr val="tx1"/>
                </a:solidFill>
              </a:rPr>
              <a:t> (cf. 12:36)</a:t>
            </a:r>
          </a:p>
          <a:p>
            <a:pPr lvl="1"/>
            <a:r>
              <a:rPr lang="en-US" sz="2400" dirty="0">
                <a:solidFill>
                  <a:schemeClr val="tx1"/>
                </a:solidFill>
              </a:rPr>
              <a:t>It might have been by a miracle or by the help of friends or by slipping through the confused mob.</a:t>
            </a:r>
          </a:p>
        </p:txBody>
      </p:sp>
    </p:spTree>
    <p:extLst>
      <p:ext uri="{BB962C8B-B14F-4D97-AF65-F5344CB8AC3E}">
        <p14:creationId xmlns:p14="http://schemas.microsoft.com/office/powerpoint/2010/main" val="607804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41763A8-D94C-422D-96CE-B3C5DED8C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767598"/>
            <a:ext cx="7962900" cy="5854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 13 Questions: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722F3-AB0C-4B6A-BFF3-AD35523C6835}"/>
              </a:ext>
            </a:extLst>
          </p:cNvPr>
          <p:cNvSpPr txBox="1"/>
          <p:nvPr/>
        </p:nvSpPr>
        <p:spPr>
          <a:xfrm>
            <a:off x="647700" y="2450969"/>
            <a:ext cx="79628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Click here for Microsoft Word format:</a:t>
            </a:r>
            <a:endParaRPr lang="en-US" sz="1600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1600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https://www.fifthstreeteast.com/Class_The_Life_Of_Christ/Lesson_13_Questions.docx</a:t>
            </a:r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Click here for PDF format:</a:t>
            </a:r>
          </a:p>
          <a:p>
            <a:r>
              <a:rPr lang="en-US" sz="1600" dirty="0">
                <a:hlinkClick r:id="rId3"/>
              </a:rPr>
              <a:t>https://www.fifthstreeteast.com/Class_The_Life_Of_Christ/Lesson_13_Questions.pdf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6999527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5051</TotalTime>
  <Words>326</Words>
  <Application>Microsoft Office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Impact</vt:lpstr>
      <vt:lpstr>Crop</vt:lpstr>
      <vt:lpstr>Lesson 13: In Jerusalem For the Feast</vt:lpstr>
      <vt:lpstr>The Jews Seek To Kill Jesus For Claiming To Be Of An Eternal Nature. 8:51-59</vt:lpstr>
      <vt:lpstr>The Jews Seek To Kill Jesus For Claiming To Be Of An Eternal Nature. 8:51-59</vt:lpstr>
      <vt:lpstr>Lesson 13 Questions: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99</cp:revision>
  <cp:lastPrinted>2021-02-06T04:34:44Z</cp:lastPrinted>
  <dcterms:created xsi:type="dcterms:W3CDTF">2020-12-23T21:49:00Z</dcterms:created>
  <dcterms:modified xsi:type="dcterms:W3CDTF">2021-02-06T04:34:47Z</dcterms:modified>
</cp:coreProperties>
</file>